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62" r:id="rId4"/>
    <p:sldId id="264" r:id="rId5"/>
    <p:sldId id="258" r:id="rId6"/>
    <p:sldId id="268" r:id="rId7"/>
    <p:sldId id="260" r:id="rId8"/>
    <p:sldId id="267" r:id="rId9"/>
    <p:sldId id="266" r:id="rId10"/>
    <p:sldId id="265" r:id="rId11"/>
    <p:sldId id="274" r:id="rId12"/>
    <p:sldId id="272" r:id="rId13"/>
    <p:sldId id="269" r:id="rId14"/>
    <p:sldId id="270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4486" autoAdjust="0"/>
  </p:normalViewPr>
  <p:slideViewPr>
    <p:cSldViewPr>
      <p:cViewPr varScale="1">
        <p:scale>
          <a:sx n="46" d="100"/>
          <a:sy n="46" d="100"/>
        </p:scale>
        <p:origin x="-20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666E6-976F-44AF-9B94-DA4DBB3591AB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F1EF2D-7EE9-4DE7-90FA-E8004202F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316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F1EF2D-7EE9-4DE7-90FA-E8004202F9D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858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02B48-DB3D-48B3-9132-AC5B987728D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D428-F748-4887-AD64-9A014D64AE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02B48-DB3D-48B3-9132-AC5B987728D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D428-F748-4887-AD64-9A014D64AE5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02B48-DB3D-48B3-9132-AC5B987728D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D428-F748-4887-AD64-9A014D64AE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02B48-DB3D-48B3-9132-AC5B987728D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D428-F748-4887-AD64-9A014D64AE5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02B48-DB3D-48B3-9132-AC5B987728D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D428-F748-4887-AD64-9A014D64AE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02B48-DB3D-48B3-9132-AC5B987728D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D428-F748-4887-AD64-9A014D64AE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02B48-DB3D-48B3-9132-AC5B987728D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D428-F748-4887-AD64-9A014D64AE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02B48-DB3D-48B3-9132-AC5B987728D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D428-F748-4887-AD64-9A014D64AE53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02B48-DB3D-48B3-9132-AC5B987728D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D428-F748-4887-AD64-9A014D64AE5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02B48-DB3D-48B3-9132-AC5B987728D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D428-F748-4887-AD64-9A014D64AE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02B48-DB3D-48B3-9132-AC5B987728D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7D428-F748-4887-AD64-9A014D64AE53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8D02B48-DB3D-48B3-9132-AC5B987728D5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A87D428-F748-4887-AD64-9A014D64AE5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err="1" smtClean="0"/>
              <a:t>Нетрадиційні</a:t>
            </a:r>
            <a:r>
              <a:rPr lang="ru-RU" b="1" i="1" dirty="0" smtClean="0"/>
              <a:t> </a:t>
            </a:r>
            <a:r>
              <a:rPr lang="ru-RU" b="1" i="1" dirty="0" err="1" smtClean="0"/>
              <a:t>форми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проведення</a:t>
            </a:r>
            <a:r>
              <a:rPr lang="ru-RU" b="1" i="1" dirty="0" smtClean="0"/>
              <a:t> </a:t>
            </a:r>
            <a:r>
              <a:rPr lang="ru-RU" b="1" i="1" dirty="0" err="1" smtClean="0"/>
              <a:t>уроків</a:t>
            </a:r>
            <a:r>
              <a:rPr lang="ru-RU" b="1" i="1" dirty="0" smtClean="0"/>
              <a:t> </a:t>
            </a:r>
            <a:r>
              <a:rPr lang="ru-RU" b="1" i="1" dirty="0" err="1" smtClean="0"/>
              <a:t>англійської</a:t>
            </a:r>
            <a:r>
              <a:rPr lang="ru-RU" b="1" i="1" dirty="0" smtClean="0"/>
              <a:t>  </a:t>
            </a:r>
            <a:r>
              <a:rPr lang="ru-RU" b="1" i="1" dirty="0" err="1" smtClean="0"/>
              <a:t>мови</a:t>
            </a:r>
            <a:r>
              <a:rPr lang="ru-RU" b="1" i="1" dirty="0" smtClean="0"/>
              <a:t> для </a:t>
            </a:r>
            <a:r>
              <a:rPr lang="ru-RU" b="1" i="1" dirty="0" err="1" smtClean="0"/>
              <a:t>формування</a:t>
            </a:r>
            <a:r>
              <a:rPr lang="ru-RU" b="1" i="1" dirty="0" smtClean="0"/>
              <a:t> </a:t>
            </a:r>
            <a:r>
              <a:rPr lang="ru-RU" b="1" i="1" dirty="0" err="1" smtClean="0"/>
              <a:t>комунікативної</a:t>
            </a:r>
            <a:r>
              <a:rPr lang="ru-RU" b="1" i="1" dirty="0" smtClean="0"/>
              <a:t> </a:t>
            </a:r>
            <a:r>
              <a:rPr lang="ru-RU" b="1" i="1" dirty="0" err="1" smtClean="0"/>
              <a:t>компетенції</a:t>
            </a:r>
            <a:r>
              <a:rPr lang="ru-RU" b="1" i="1" dirty="0" smtClean="0"/>
              <a:t> в </a:t>
            </a:r>
            <a:r>
              <a:rPr lang="ru-RU" b="1" i="1" dirty="0" err="1" smtClean="0"/>
              <a:t>початковій</a:t>
            </a:r>
            <a:r>
              <a:rPr lang="ru-RU" b="1" i="1" dirty="0" smtClean="0"/>
              <a:t> </a:t>
            </a:r>
            <a:r>
              <a:rPr lang="ru-RU" b="1" i="1" dirty="0" err="1" smtClean="0"/>
              <a:t>школі</a:t>
            </a:r>
            <a:endParaRPr lang="ru-RU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4581128"/>
            <a:ext cx="6400800" cy="1752600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ru-RU" b="1" i="1" dirty="0" err="1" smtClean="0"/>
              <a:t>Підготувала</a:t>
            </a:r>
            <a:r>
              <a:rPr lang="ru-RU" b="1" i="1" dirty="0" smtClean="0"/>
              <a:t>:</a:t>
            </a:r>
          </a:p>
          <a:p>
            <a:pPr algn="r"/>
            <a:r>
              <a:rPr lang="ru-RU" dirty="0" smtClean="0"/>
              <a:t>								</a:t>
            </a:r>
            <a:r>
              <a:rPr lang="en-US" dirty="0" smtClean="0"/>
              <a:t>		</a:t>
            </a:r>
            <a:r>
              <a:rPr lang="ru-RU" b="1" i="1" dirty="0" err="1" smtClean="0"/>
              <a:t>вчитель</a:t>
            </a:r>
            <a:r>
              <a:rPr lang="ru-RU" b="1" i="1" dirty="0" smtClean="0"/>
              <a:t> </a:t>
            </a:r>
            <a:r>
              <a:rPr lang="ru-RU" b="1" i="1" dirty="0" err="1" smtClean="0"/>
              <a:t>англійської</a:t>
            </a:r>
            <a:r>
              <a:rPr lang="ru-RU" b="1" i="1" dirty="0" smtClean="0"/>
              <a:t> </a:t>
            </a:r>
            <a:r>
              <a:rPr lang="ru-RU" b="1" i="1" dirty="0" err="1" smtClean="0"/>
              <a:t>мови</a:t>
            </a:r>
            <a:r>
              <a:rPr lang="ru-RU" b="1" i="1" dirty="0" smtClean="0"/>
              <a:t> </a:t>
            </a:r>
          </a:p>
          <a:p>
            <a:pPr algn="r"/>
            <a:r>
              <a:rPr lang="ru-RU" b="1" i="1" dirty="0" smtClean="0"/>
              <a:t>								</a:t>
            </a:r>
            <a:r>
              <a:rPr lang="ru-RU" b="1" i="1" dirty="0" err="1" smtClean="0"/>
              <a:t>Музичук</a:t>
            </a:r>
            <a:r>
              <a:rPr lang="ru-RU" b="1" i="1" dirty="0" smtClean="0"/>
              <a:t> К.Є.</a:t>
            </a:r>
          </a:p>
          <a:p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69098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2276872"/>
            <a:ext cx="2952328" cy="1261856"/>
          </a:xfrm>
        </p:spPr>
        <p:txBody>
          <a:bodyPr/>
          <a:lstStyle/>
          <a:p>
            <a:r>
              <a:rPr lang="uk-UA" dirty="0" smtClean="0"/>
              <a:t>Використання творчих форм роботи на уроках англійської мови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492896"/>
            <a:ext cx="6007055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750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25"/>
          <a:stretch/>
        </p:blipFill>
        <p:spPr bwMode="auto">
          <a:xfrm>
            <a:off x="1965409" y="477982"/>
            <a:ext cx="5549438" cy="5975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780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BOSS\Documents\IMG-fbd0052f668c0e270ed80565e992844b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84858"/>
            <a:ext cx="4824536" cy="6036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85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3" y="338667"/>
            <a:ext cx="7787208" cy="1158713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/>
              <a:t>Рольові ігри - запорука успіху на уроці</a:t>
            </a:r>
            <a:endParaRPr lang="ru-RU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97380"/>
            <a:ext cx="7120584" cy="4656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861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" t="11048" r="128" b="14955"/>
          <a:stretch/>
        </p:blipFill>
        <p:spPr bwMode="auto">
          <a:xfrm>
            <a:off x="2339752" y="476672"/>
            <a:ext cx="4999504" cy="6277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049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6176" y="27720"/>
            <a:ext cx="2736303" cy="5201479"/>
          </a:xfrm>
        </p:spPr>
        <p:txBody>
          <a:bodyPr>
            <a:normAutofit/>
          </a:bodyPr>
          <a:lstStyle/>
          <a:p>
            <a:r>
              <a:rPr lang="uk-UA" sz="4000" dirty="0" smtClean="0"/>
              <a:t>Творча майстерня на уроці англійської мови</a:t>
            </a:r>
            <a:endParaRPr lang="ru-RU" sz="4000" dirty="0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>
          <a:xfrm>
            <a:off x="1547664" y="1340768"/>
            <a:ext cx="3566160" cy="2926080"/>
          </a:xfrm>
        </p:spPr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38"/>
          <a:stretch/>
        </p:blipFill>
        <p:spPr bwMode="auto">
          <a:xfrm>
            <a:off x="917072" y="332656"/>
            <a:ext cx="4526216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236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72051"/>
            <a:ext cx="3452108" cy="575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072051"/>
            <a:ext cx="3382963" cy="572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36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2120" y="498024"/>
            <a:ext cx="3106688" cy="3939088"/>
          </a:xfrm>
        </p:spPr>
        <p:txBody>
          <a:bodyPr>
            <a:noAutofit/>
          </a:bodyPr>
          <a:lstStyle/>
          <a:p>
            <a:r>
              <a:rPr lang="uk-UA" sz="4000" dirty="0" smtClean="0"/>
              <a:t>Маленький театр на уроці</a:t>
            </a:r>
            <a:endParaRPr lang="ru-RU" sz="4000" dirty="0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55"/>
          <a:stretch/>
        </p:blipFill>
        <p:spPr bwMode="auto">
          <a:xfrm>
            <a:off x="395536" y="404664"/>
            <a:ext cx="4680520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013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94" b="-6624"/>
          <a:stretch/>
        </p:blipFill>
        <p:spPr bwMode="auto">
          <a:xfrm>
            <a:off x="2107000" y="-486817"/>
            <a:ext cx="5616624" cy="790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307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3" y="338667"/>
            <a:ext cx="7787208" cy="1074109"/>
          </a:xfrm>
        </p:spPr>
        <p:txBody>
          <a:bodyPr>
            <a:noAutofit/>
          </a:bodyPr>
          <a:lstStyle/>
          <a:p>
            <a:pPr algn="ctr"/>
            <a:r>
              <a:rPr lang="uk-UA" sz="3600" dirty="0" smtClean="0"/>
              <a:t>Залучення учнів до культури англомовних країн </a:t>
            </a:r>
            <a:endParaRPr lang="ru-RU" sz="3600" dirty="0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16386" name="Picture 2" descr="C:\Users\BOSS\Documents\IMG-0d0a603a8019a0ff994c4afcf0a8c920-V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97"/>
          <a:stretch/>
        </p:blipFill>
        <p:spPr bwMode="auto">
          <a:xfrm>
            <a:off x="1001657" y="1412776"/>
            <a:ext cx="7674799" cy="4946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613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14339" name="Picture 3" descr="C:\Users\BOSS\Documents\IMG-4d01abb2cb7b2247abf4ff1ae2877931-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23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BOSS\Documents\IMG-803e87ac85de98bdb2fa7c231d4ff1cf-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542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BOSS\Documents\IMG-32d855438c53183c8c8e41082cf7347a-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8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BOSS\Documents\IMG-0adf6c9b35bae9291c7353f4d1b9153b-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39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45</Words>
  <Application>Microsoft Office PowerPoint</Application>
  <PresentationFormat>Экран (4:3)</PresentationFormat>
  <Paragraphs>10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Волна</vt:lpstr>
      <vt:lpstr>Нетрадиційні форми проведення уроків англійської  мови для формування комунікативної компетенції в початковій школі</vt:lpstr>
      <vt:lpstr>Використання творчих форм роботи на уроках англійської мови</vt:lpstr>
      <vt:lpstr>Презентация PowerPoint</vt:lpstr>
      <vt:lpstr>Презентация PowerPoint</vt:lpstr>
      <vt:lpstr>Рольові ігри - запорука успіху на уроці</vt:lpstr>
      <vt:lpstr>Презентация PowerPoint</vt:lpstr>
      <vt:lpstr>Творча майстерня на уроці англійської мови</vt:lpstr>
      <vt:lpstr>Презентация PowerPoint</vt:lpstr>
      <vt:lpstr>Маленький театр на уроці</vt:lpstr>
      <vt:lpstr>Презентация PowerPoint</vt:lpstr>
      <vt:lpstr>Залучення учнів до культури англомовних країн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Нетрадиційні форми проведення уроків англійської  мови для формування комунікативної компетенції в початковій школі</dc:title>
  <dc:creator>BOSS</dc:creator>
  <cp:lastModifiedBy>RePack by Diakov</cp:lastModifiedBy>
  <cp:revision>10</cp:revision>
  <dcterms:created xsi:type="dcterms:W3CDTF">2020-03-25T11:53:08Z</dcterms:created>
  <dcterms:modified xsi:type="dcterms:W3CDTF">2020-04-23T06:30:00Z</dcterms:modified>
</cp:coreProperties>
</file>